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256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50F64-6D53-4CE6-AC06-EFE48088DC48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B938D-470F-477F-B7CF-1427A05E8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B938D-470F-477F-B7CF-1427A05E82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9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DD2C-CAA5-FDE4-96B9-A1E57AF0A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83CE1-AD8A-B879-1099-9BC66E227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A09C0-55C8-0F37-F7E3-EC011939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159B-DA30-4BE7-ABAD-3753A867FB3B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DC38E-3B9D-DF26-75B5-CF09B732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D7E04-9768-2423-2162-9F9F3E39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17BD-AB4A-415D-BFA1-0E2D7D21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6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4D61-A0BD-4342-BBA1-B31FD6A4E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3842A-3E38-6FA3-679E-3D87AB436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A5080-BD22-BE9E-A6EA-0FA00380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159B-DA30-4BE7-ABAD-3753A867FB3B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89978-3626-76FA-985C-DA914628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ECA67-095A-84FF-7A55-36C253C4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17BD-AB4A-415D-BFA1-0E2D7D21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7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D7761F-D558-1C38-9D09-EC77D085D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C35E3-AE0F-B668-0F7A-DFDB0BBD8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37779-E7B0-8478-E756-3DB00D8BA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159B-DA30-4BE7-ABAD-3753A867FB3B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C1183-0FBF-A760-ACBB-1E69162A4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98D13-A397-1BCB-05ED-649CDA6F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17BD-AB4A-415D-BFA1-0E2D7D21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1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FED-4695-7014-049E-AB775A66C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9FF52-82BE-FAE7-988F-7E9CBF134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3BA70-503C-2CE5-BAF6-368295C7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159B-DA30-4BE7-ABAD-3753A867FB3B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414B6-6F0E-5119-E1C5-626AADC3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8DFC6-E5C3-99EE-AE37-3E3EED8D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17BD-AB4A-415D-BFA1-0E2D7D21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7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09BE9-E2E0-3854-CC90-2B8FE783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5818C-9252-48D6-C648-E9D6FE859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1559D-5899-FD3A-520A-5B3C380B5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159B-DA30-4BE7-ABAD-3753A867FB3B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FC3D4-30FA-53D2-D28D-7028C28D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76D3C-146F-DA0D-DD99-55E257038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17BD-AB4A-415D-BFA1-0E2D7D21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043E-8C25-9618-D7B8-617529FA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230CE-9307-41BB-630C-1922F2A8B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11C0D-1EE3-B858-B3FA-B4DE1CA70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0D0A2-792C-82BD-BD6D-9F23BEDC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159B-DA30-4BE7-ABAD-3753A867FB3B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02F92-4850-9B3B-5D7F-A7368686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6117A-9EC1-C25A-F22A-735E3557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17BD-AB4A-415D-BFA1-0E2D7D21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4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B442-EAFE-D1F9-4110-D679E8EB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4EE96-CC14-6256-BD5E-99FE4596C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BADAA-3745-1FEB-8852-6C054D02C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1DA337-BED7-6DC7-081D-08D3ADCA8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55B4E1-1193-895F-ACB9-184997669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613C2B-0471-BCDE-6E57-F1DE0364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159B-DA30-4BE7-ABAD-3753A867FB3B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483DCE-0BA0-AB85-7FA6-B4470A45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9EF7B-A3D4-ED78-C6DB-574CCCB3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17BD-AB4A-415D-BFA1-0E2D7D21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2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AD452-D49E-2914-01C0-56B021DF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E23201-E19F-43D1-D165-31D7F5B8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159B-DA30-4BE7-ABAD-3753A867FB3B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796EC-DFDD-6592-0DD7-D0F6B0AC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0DC79-AD10-646F-7DB3-5D81C795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17BD-AB4A-415D-BFA1-0E2D7D21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981678-9678-41CF-E3BA-F3AC0212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159B-DA30-4BE7-ABAD-3753A867FB3B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BAD54D-EAB8-F2CB-BF00-2427F947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43FF2-5490-1775-93E3-78C2AA1B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17BD-AB4A-415D-BFA1-0E2D7D21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5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A74B9-D732-C087-8572-DB1B825A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13293-B7A6-F4D9-ADEA-EF587E1E2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68DCD-2479-A9E6-2381-EE8467ACF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23DA3-24D1-92E3-7D47-FA76A5E6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159B-DA30-4BE7-ABAD-3753A867FB3B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CB34E-A9C0-A6A4-1E91-223B566A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36815-92AF-3DE5-F0F2-32648104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17BD-AB4A-415D-BFA1-0E2D7D21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2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BA71-A547-719A-A9BD-A5786BC1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F54EBB-A831-EF96-BA9B-1794CB159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9BDB1-8E8B-14C6-A374-7F26D1B99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9DA46-A662-971C-BAC7-0ADFC30F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159B-DA30-4BE7-ABAD-3753A867FB3B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B117D-F34B-48B2-BEF6-5E2DBFEE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F18B0-FA15-0419-0480-DED428CF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17BD-AB4A-415D-BFA1-0E2D7D21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9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1B7E62-D7BB-1378-F99E-F0BB32AAF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EFC83-5001-3F92-31B7-322375290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B93BA-2216-417F-9951-87A8DAE67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86159B-DA30-4BE7-ABAD-3753A867FB3B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68FD3-D6EB-8A1E-7A3C-4A8F8B072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C272D-FF0C-60F0-DCA3-25717FC71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3F17BD-AB4A-415D-BFA1-0E2D7D21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7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128601-16F2-2019-D7DC-BD5206CF0E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2" t="1503" r="1480" b="1104"/>
          <a:stretch/>
        </p:blipFill>
        <p:spPr>
          <a:xfrm>
            <a:off x="1127785" y="333375"/>
            <a:ext cx="9936429" cy="6191250"/>
          </a:xfrm>
          <a:prstGeom prst="rect">
            <a:avLst/>
          </a:prstGeom>
        </p:spPr>
      </p:pic>
      <p:pic>
        <p:nvPicPr>
          <p:cNvPr id="33" name="Audio 32">
            <a:hlinkClick r:id="" action="ppaction://media"/>
            <a:extLst>
              <a:ext uri="{FF2B5EF4-FFF2-40B4-BE49-F238E27FC236}">
                <a16:creationId xmlns:a16="http://schemas.microsoft.com/office/drawing/2014/main" id="{4D9A3AA9-F360-7CD3-414F-007D0DB332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0979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684"/>
    </mc:Choice>
    <mc:Fallback>
      <p:transition spd="slow" advTm="427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</Words>
  <Application>Microsoft Office PowerPoint</Application>
  <PresentationFormat>Widescreen</PresentationFormat>
  <Paragraphs>1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Jeanette Chardon-Martinez</dc:creator>
  <cp:lastModifiedBy>Jeanette Chardon-Martinez</cp:lastModifiedBy>
  <cp:revision>1</cp:revision>
  <dcterms:created xsi:type="dcterms:W3CDTF">2024-06-21T14:55:38Z</dcterms:created>
  <dcterms:modified xsi:type="dcterms:W3CDTF">2024-06-21T15:37:52Z</dcterms:modified>
</cp:coreProperties>
</file>